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D8BF-F22F-4DBD-9B3C-015660A5C4EE}" type="datetimeFigureOut">
              <a:rPr lang="en-CA" smtClean="0"/>
              <a:t>25/11/2011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388BF-82D1-466A-9A4E-0CC4C3385B32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D8BF-F22F-4DBD-9B3C-015660A5C4EE}" type="datetimeFigureOut">
              <a:rPr lang="en-CA" smtClean="0"/>
              <a:t>25/11/2011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388BF-82D1-466A-9A4E-0CC4C3385B32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D8BF-F22F-4DBD-9B3C-015660A5C4EE}" type="datetimeFigureOut">
              <a:rPr lang="en-CA" smtClean="0"/>
              <a:t>25/11/2011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388BF-82D1-466A-9A4E-0CC4C3385B32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D8BF-F22F-4DBD-9B3C-015660A5C4EE}" type="datetimeFigureOut">
              <a:rPr lang="en-CA" smtClean="0"/>
              <a:t>25/11/2011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388BF-82D1-466A-9A4E-0CC4C3385B32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D8BF-F22F-4DBD-9B3C-015660A5C4EE}" type="datetimeFigureOut">
              <a:rPr lang="en-CA" smtClean="0"/>
              <a:t>25/11/2011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388BF-82D1-466A-9A4E-0CC4C3385B32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D8BF-F22F-4DBD-9B3C-015660A5C4EE}" type="datetimeFigureOut">
              <a:rPr lang="en-CA" smtClean="0"/>
              <a:t>25/11/2011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388BF-82D1-466A-9A4E-0CC4C3385B32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D8BF-F22F-4DBD-9B3C-015660A5C4EE}" type="datetimeFigureOut">
              <a:rPr lang="en-CA" smtClean="0"/>
              <a:t>25/11/2011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388BF-82D1-466A-9A4E-0CC4C3385B32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D8BF-F22F-4DBD-9B3C-015660A5C4EE}" type="datetimeFigureOut">
              <a:rPr lang="en-CA" smtClean="0"/>
              <a:t>25/11/2011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388BF-82D1-466A-9A4E-0CC4C3385B32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D8BF-F22F-4DBD-9B3C-015660A5C4EE}" type="datetimeFigureOut">
              <a:rPr lang="en-CA" smtClean="0"/>
              <a:t>25/11/2011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388BF-82D1-466A-9A4E-0CC4C3385B32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D8BF-F22F-4DBD-9B3C-015660A5C4EE}" type="datetimeFigureOut">
              <a:rPr lang="en-CA" smtClean="0"/>
              <a:t>25/11/2011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388BF-82D1-466A-9A4E-0CC4C3385B32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D8BF-F22F-4DBD-9B3C-015660A5C4EE}" type="datetimeFigureOut">
              <a:rPr lang="en-CA" smtClean="0"/>
              <a:t>25/11/2011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388BF-82D1-466A-9A4E-0CC4C3385B32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1D8BF-F22F-4DBD-9B3C-015660A5C4EE}" type="datetimeFigureOut">
              <a:rPr lang="en-CA" smtClean="0"/>
              <a:t>25/11/2011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388BF-82D1-466A-9A4E-0CC4C3385B32}" type="slidenum">
              <a:rPr lang="en-CA" smtClean="0"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1" y="0"/>
            <a:ext cx="85343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Cont. EPL</a:t>
            </a:r>
            <a:endParaRPr lang="en-CA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00200"/>
            <a:ext cx="8762999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3</Words>
  <Application>Microsoft Office PowerPoint</Application>
  <PresentationFormat>On-screen Show 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Cont. EPL</vt:lpstr>
      <vt:lpstr>Slide 3</vt:lpstr>
    </vt:vector>
  </TitlesOfParts>
  <Company>University of Alberta Libraries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sciref</dc:creator>
  <cp:lastModifiedBy>sciref</cp:lastModifiedBy>
  <cp:revision>3</cp:revision>
  <dcterms:created xsi:type="dcterms:W3CDTF">2011-11-25T22:50:41Z</dcterms:created>
  <dcterms:modified xsi:type="dcterms:W3CDTF">2011-11-25T23:36:27Z</dcterms:modified>
</cp:coreProperties>
</file>